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htm" ContentType="application/xhtml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7.jp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6.htm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1211" y="-2499352"/>
            <a:ext cx="11059009" cy="849520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Brooklyn Bridge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227" y="3438558"/>
            <a:ext cx="11365277" cy="3496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roadway" panose="04040905080B02020502" pitchFamily="82" charset="0"/>
              </a:rPr>
              <a:t>By Oliver</a:t>
            </a:r>
            <a:endParaRPr lang="en-US" dirty="0">
              <a:latin typeface="Broadway" panose="04040905080B02020502" pitchFamily="82" charset="0"/>
            </a:endParaRPr>
          </a:p>
        </p:txBody>
      </p:sp>
      <p:pic>
        <p:nvPicPr>
          <p:cNvPr id="4" name="Picture 3" descr="Brooklyn Bridg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986455"/>
            <a:ext cx="7641772" cy="4167643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99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515">
        <p:dissolve/>
      </p:transition>
    </mc:Choice>
    <mc:Fallback>
      <p:transition spd="slow" advTm="751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Length=1,090 meters(3,578feet)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Height=84meters (276feet)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Width=85ft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04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364">
        <p:dissolve/>
      </p:transition>
    </mc:Choice>
    <mc:Fallback>
      <p:transition spd="slow" advTm="1136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77" y="1063417"/>
            <a:ext cx="8073436" cy="1372986"/>
          </a:xfrm>
          <a:ln>
            <a:noFill/>
          </a:ln>
        </p:spPr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pic>
        <p:nvPicPr>
          <p:cNvPr id="5" name="Picture 4" descr="Brooklyn Bridge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3" y="3543300"/>
            <a:ext cx="6923314" cy="29701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6186" y="2551850"/>
            <a:ext cx="8825659" cy="24765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one  of the oldest bridges in the United </a:t>
            </a:r>
            <a:r>
              <a:rPr lang="en-US" dirty="0"/>
              <a:t>S</a:t>
            </a:r>
            <a:r>
              <a:rPr lang="en-US" dirty="0" smtClean="0"/>
              <a:t>tates.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connects to New York City boroughs.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took 14 years to build.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3141">
        <p:dissolve/>
      </p:transition>
    </mc:Choice>
    <mc:Fallback>
      <p:transition spd="slow" advTm="2314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263" y="968339"/>
            <a:ext cx="8761413" cy="613954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717" y="2280312"/>
            <a:ext cx="953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Sunshine </a:t>
            </a:r>
            <a:r>
              <a:rPr lang="en-US" dirty="0"/>
              <a:t>S</a:t>
            </a:r>
            <a:r>
              <a:rPr lang="en-US" dirty="0" smtClean="0"/>
              <a:t>kyway Bridge is longer than the Brooklyn </a:t>
            </a:r>
            <a:r>
              <a:rPr lang="en-US" dirty="0"/>
              <a:t>B</a:t>
            </a:r>
            <a:r>
              <a:rPr lang="en-US" dirty="0" smtClean="0"/>
              <a:t>ridge by 25,462 feet</a:t>
            </a:r>
            <a:endParaRPr lang="en-US" dirty="0"/>
          </a:p>
        </p:txBody>
      </p:sp>
      <p:pic>
        <p:nvPicPr>
          <p:cNvPr id="3" name="Picture 2" descr="브루클린 - 나무위키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" y="2702590"/>
            <a:ext cx="6132867" cy="4296337"/>
          </a:xfrm>
          <a:prstGeom prst="rect">
            <a:avLst/>
          </a:prstGeom>
        </p:spPr>
      </p:pic>
      <p:pic>
        <p:nvPicPr>
          <p:cNvPr id="5" name="Picture 4" descr="Brooklyn Bridge - Panorama by hmdll on DeviantAr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43" y="4663440"/>
            <a:ext cx="808182" cy="1402337"/>
          </a:xfrm>
          <a:prstGeom prst="rect">
            <a:avLst/>
          </a:prstGeom>
        </p:spPr>
      </p:pic>
      <p:pic>
        <p:nvPicPr>
          <p:cNvPr id="6" name="Picture 5" descr="Sunshine Skyway Bridge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1" y="2702590"/>
            <a:ext cx="7159900" cy="4815853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38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949">
        <p:dissolve/>
      </p:transition>
    </mc:Choice>
    <mc:Fallback>
      <p:transition spd="slow" advTm="1694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 tax and expenditure limits hinder the condition of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747" y="0"/>
            <a:ext cx="12613747" cy="649054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988">
        <p:dissolve/>
      </p:transition>
    </mc:Choice>
    <mc:Fallback>
      <p:transition spd="slow" advTm="898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872" y="1246596"/>
            <a:ext cx="864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Researched and produced by </a:t>
            </a:r>
            <a:r>
              <a:rPr lang="en-US" dirty="0"/>
              <a:t>O</a:t>
            </a:r>
            <a:r>
              <a:rPr lang="en-US" dirty="0" smtClean="0"/>
              <a:t>liver 2</a:t>
            </a:r>
            <a:r>
              <a:rPr lang="en-US" baseline="30000" dirty="0" smtClean="0"/>
              <a:t>nd</a:t>
            </a:r>
            <a:r>
              <a:rPr lang="en-US" dirty="0" smtClean="0"/>
              <a:t> grade Buck  </a:t>
            </a:r>
            <a:r>
              <a:rPr lang="en-US" dirty="0"/>
              <a:t>L</a:t>
            </a:r>
            <a:r>
              <a:rPr lang="en-US" dirty="0" smtClean="0"/>
              <a:t>ake </a:t>
            </a:r>
            <a:r>
              <a:rPr lang="en-US" dirty="0"/>
              <a:t>E</a:t>
            </a:r>
            <a:r>
              <a:rPr lang="en-US" dirty="0" smtClean="0"/>
              <a:t>lementary Tallahassee, </a:t>
            </a:r>
            <a:r>
              <a:rPr lang="en-US" dirty="0"/>
              <a:t>F</a:t>
            </a:r>
            <a:r>
              <a:rPr lang="en-US" dirty="0" smtClean="0"/>
              <a:t>lorida 2019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0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287">
        <p:dissolve/>
      </p:transition>
    </mc:Choice>
    <mc:Fallback>
      <p:transition spd="slow" advTm="228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17516</TotalTime>
  <Words>70</Words>
  <Application>Microsoft Office PowerPoint</Application>
  <PresentationFormat>Widescreen</PresentationFormat>
  <Paragraphs>13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Broadway</vt:lpstr>
      <vt:lpstr>Century Gothic</vt:lpstr>
      <vt:lpstr>Wingdings</vt:lpstr>
      <vt:lpstr>Wingdings 3</vt:lpstr>
      <vt:lpstr>Ion Boardroom</vt:lpstr>
      <vt:lpstr>Brooklyn Bridge</vt:lpstr>
      <vt:lpstr>Measurements</vt:lpstr>
      <vt:lpstr>Interesting Facts</vt:lpstr>
      <vt:lpstr>comparison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Brooklyn Bridge</dc:title>
  <dc:creator>Trager, Oliver</dc:creator>
  <cp:lastModifiedBy>Trager, Oliver</cp:lastModifiedBy>
  <cp:revision>33</cp:revision>
  <dcterms:created xsi:type="dcterms:W3CDTF">2019-10-10T17:52:27Z</dcterms:created>
  <dcterms:modified xsi:type="dcterms:W3CDTF">2019-11-07T19:19:48Z</dcterms:modified>
</cp:coreProperties>
</file>